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78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04" r:id="rId28"/>
    <p:sldId id="305" r:id="rId29"/>
    <p:sldId id="306" r:id="rId30"/>
    <p:sldId id="307" r:id="rId31"/>
    <p:sldId id="308" r:id="rId32"/>
    <p:sldId id="310" r:id="rId33"/>
    <p:sldId id="311" r:id="rId34"/>
    <p:sldId id="315" r:id="rId35"/>
    <p:sldId id="312" r:id="rId36"/>
    <p:sldId id="316" r:id="rId37"/>
    <p:sldId id="317" r:id="rId38"/>
    <p:sldId id="318" r:id="rId39"/>
    <p:sldId id="319" r:id="rId40"/>
    <p:sldId id="320" r:id="rId41"/>
    <p:sldId id="321" r:id="rId42"/>
    <p:sldId id="322" r:id="rId43"/>
    <p:sldId id="323" r:id="rId44"/>
    <p:sldId id="324" r:id="rId45"/>
    <p:sldId id="325" r:id="rId46"/>
    <p:sldId id="326" r:id="rId4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DB1E"/>
    <a:srgbClr val="9B9B9B"/>
    <a:srgbClr val="9A999F"/>
    <a:srgbClr val="32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1" autoAdjust="0"/>
    <p:restoredTop sz="94660"/>
  </p:normalViewPr>
  <p:slideViewPr>
    <p:cSldViewPr>
      <p:cViewPr varScale="1">
        <p:scale>
          <a:sx n="61" d="100"/>
          <a:sy n="61" d="100"/>
        </p:scale>
        <p:origin x="83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BC9B1-8442-4EC3-BD03-762CF7C0DE09}" type="datetimeFigureOut">
              <a:rPr lang="ko-KR" altLang="en-US" smtClean="0"/>
              <a:pPr/>
              <a:t>2019-11-29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AE31E-B0B8-4357-B693-42D850FD318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3"/>
          <p:cNvSpPr>
            <a:spLocks noGrp="1"/>
          </p:cNvSpPr>
          <p:nvPr userDrawn="1">
            <p:ph type="ctrTitle" hasCustomPrompt="1"/>
          </p:nvPr>
        </p:nvSpPr>
        <p:spPr>
          <a:xfrm>
            <a:off x="1371600" y="548680"/>
            <a:ext cx="7772400" cy="794519"/>
          </a:xfrm>
          <a:prstGeom prst="rect">
            <a:avLst/>
          </a:prstGeom>
          <a:ln>
            <a:noFill/>
          </a:ln>
        </p:spPr>
        <p:txBody>
          <a:bodyPr/>
          <a:lstStyle>
            <a:lvl1pPr algn="l">
              <a:defRPr>
                <a:latin typeface="나눔고딕" pitchFamily="50" charset="-127"/>
                <a:ea typeface="나눔고딕" pitchFamily="50" charset="-127"/>
              </a:defRPr>
            </a:lvl1pPr>
          </a:lstStyle>
          <a:p>
            <a:r>
              <a:rPr lang="en-US" altLang="ko-KR" spc="-80" dirty="0" smtClean="0">
                <a:solidFill>
                  <a:schemeClr val="bg1"/>
                </a:solidFill>
              </a:rPr>
              <a:t>Today code</a:t>
            </a:r>
            <a:endParaRPr lang="ko-KR" altLang="en-US" dirty="0"/>
          </a:p>
        </p:txBody>
      </p:sp>
      <p:cxnSp>
        <p:nvCxnSpPr>
          <p:cNvPr id="8" name="직선 연결선 7"/>
          <p:cNvCxnSpPr/>
          <p:nvPr userDrawn="1"/>
        </p:nvCxnSpPr>
        <p:spPr>
          <a:xfrm>
            <a:off x="323528" y="548680"/>
            <a:ext cx="1008112" cy="0"/>
          </a:xfrm>
          <a:prstGeom prst="line">
            <a:avLst/>
          </a:prstGeom>
          <a:ln>
            <a:solidFill>
              <a:srgbClr val="9A999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B20185-F4FA-46CC-8584-0FBFCE12B9D3}" type="datetimeFigureOut">
              <a:rPr lang="ko-KR" altLang="en-US" smtClean="0"/>
              <a:pPr/>
              <a:t>2019-11-29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53F765-85CA-4A92-BF43-B2B8248254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B20185-F4FA-46CC-8584-0FBFCE12B9D3}" type="datetimeFigureOut">
              <a:rPr lang="ko-KR" altLang="en-US" smtClean="0"/>
              <a:pPr/>
              <a:t>2019-11-29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53F765-85CA-4A92-BF43-B2B8248254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직선 연결선 8"/>
          <p:cNvCxnSpPr/>
          <p:nvPr userDrawn="1"/>
        </p:nvCxnSpPr>
        <p:spPr>
          <a:xfrm>
            <a:off x="323528" y="476672"/>
            <a:ext cx="8496944" cy="0"/>
          </a:xfrm>
          <a:prstGeom prst="line">
            <a:avLst/>
          </a:prstGeom>
          <a:ln>
            <a:solidFill>
              <a:srgbClr val="9A99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B20185-F4FA-46CC-8584-0FBFCE12B9D3}" type="datetimeFigureOut">
              <a:rPr lang="ko-KR" altLang="en-US" smtClean="0"/>
              <a:pPr/>
              <a:t>2019-11-29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53F765-85CA-4A92-BF43-B2B8248254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B20185-F4FA-46CC-8584-0FBFCE12B9D3}" type="datetimeFigureOut">
              <a:rPr lang="ko-KR" altLang="en-US" smtClean="0"/>
              <a:pPr/>
              <a:t>2019-11-29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53F765-85CA-4A92-BF43-B2B8248254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B20185-F4FA-46CC-8584-0FBFCE12B9D3}" type="datetimeFigureOut">
              <a:rPr lang="ko-KR" altLang="en-US" smtClean="0"/>
              <a:pPr/>
              <a:t>2019-11-29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53F765-85CA-4A92-BF43-B2B8248254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B20185-F4FA-46CC-8584-0FBFCE12B9D3}" type="datetimeFigureOut">
              <a:rPr lang="ko-KR" altLang="en-US" smtClean="0"/>
              <a:pPr/>
              <a:t>2019-11-29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53F765-85CA-4A92-BF43-B2B8248254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B20185-F4FA-46CC-8584-0FBFCE12B9D3}" type="datetimeFigureOut">
              <a:rPr lang="ko-KR" altLang="en-US" smtClean="0"/>
              <a:pPr/>
              <a:t>2019-11-29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53F765-85CA-4A92-BF43-B2B8248254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B20185-F4FA-46CC-8584-0FBFCE12B9D3}" type="datetimeFigureOut">
              <a:rPr lang="ko-KR" altLang="en-US" smtClean="0"/>
              <a:pPr/>
              <a:t>2019-11-29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53F765-85CA-4A92-BF43-B2B8248254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B20185-F4FA-46CC-8584-0FBFCE12B9D3}" type="datetimeFigureOut">
              <a:rPr lang="ko-KR" altLang="en-US" smtClean="0"/>
              <a:pPr/>
              <a:t>2019-11-29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53F765-85CA-4A92-BF43-B2B8248254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2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직선 연결선 11"/>
          <p:cNvCxnSpPr/>
          <p:nvPr userDrawn="1"/>
        </p:nvCxnSpPr>
        <p:spPr>
          <a:xfrm>
            <a:off x="323528" y="6597352"/>
            <a:ext cx="8496944" cy="0"/>
          </a:xfrm>
          <a:prstGeom prst="line">
            <a:avLst/>
          </a:prstGeom>
          <a:ln>
            <a:solidFill>
              <a:srgbClr val="9A99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791580" y="836712"/>
            <a:ext cx="7560840" cy="424847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ko-KR" altLang="en-US" sz="5400" dirty="0" smtClean="0">
                <a:latin typeface="나눔고딕 ExtraBold" pitchFamily="50" charset="-127"/>
                <a:ea typeface="나눔고딕 ExtraBold" pitchFamily="50" charset="-127"/>
              </a:rPr>
              <a:t>    </a:t>
            </a:r>
            <a:r>
              <a:rPr lang="ko-KR" altLang="en-US" sz="5400" dirty="0">
                <a:latin typeface="나눔고딕 ExtraBold" pitchFamily="50" charset="-127"/>
                <a:ea typeface="나눔고딕 ExtraBold" pitchFamily="50" charset="-127"/>
              </a:rPr>
              <a:t>예제프로그램연습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772816"/>
            <a:ext cx="8424936" cy="419066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endParaRPr lang="en-US" altLang="ko-KR" sz="24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퀴즈 정보 객체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function Quiz(questions){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this.score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 = 0;			</a:t>
            </a:r>
            <a:r>
              <a:rPr lang="en-US" altLang="ko-KR" sz="2400" dirty="0" smtClean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점수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this.questions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 = questions;	// </a:t>
            </a: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질문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this.questionIndex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 = 0;		// </a:t>
            </a: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질문 순서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}</a:t>
            </a:r>
            <a:endParaRPr lang="ko-KR" altLang="en-US" sz="2400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App.js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156396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79512" y="2348880"/>
            <a:ext cx="8784976" cy="252028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2000" dirty="0" smtClean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sz="2000" dirty="0">
                <a:latin typeface="나눔고딕 ExtraBold" pitchFamily="50" charset="-127"/>
                <a:ea typeface="나눔고딕 ExtraBold" pitchFamily="50" charset="-127"/>
              </a:rPr>
              <a:t>정답 확인 </a:t>
            </a:r>
            <a:r>
              <a:rPr lang="ko-KR" altLang="en-US" sz="2000" dirty="0" err="1">
                <a:latin typeface="나눔고딕 ExtraBold" pitchFamily="50" charset="-127"/>
                <a:ea typeface="나눔고딕 ExtraBold" pitchFamily="50" charset="-127"/>
              </a:rPr>
              <a:t>메소드</a:t>
            </a:r>
            <a:endParaRPr lang="ko-KR" altLang="en-US" sz="2000" dirty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err="1" smtClean="0">
                <a:latin typeface="나눔고딕 ExtraBold" pitchFamily="50" charset="-127"/>
                <a:ea typeface="나눔고딕 ExtraBold" pitchFamily="50" charset="-127"/>
              </a:rPr>
              <a:t>Quiz.prototype.correctAnswer</a:t>
            </a:r>
            <a:r>
              <a:rPr lang="en-US" altLang="ko-KR" sz="20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= function(answer){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나눔고딕 ExtraBold" pitchFamily="50" charset="-127"/>
                <a:ea typeface="나눔고딕 ExtraBold" pitchFamily="50" charset="-127"/>
              </a:rPr>
              <a:t>   return 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answer == </a:t>
            </a:r>
            <a:r>
              <a:rPr lang="en-US" altLang="ko-KR" sz="2000" dirty="0" err="1" smtClean="0">
                <a:latin typeface="나눔고딕 ExtraBold" pitchFamily="50" charset="-127"/>
                <a:ea typeface="나눔고딕 ExtraBold" pitchFamily="50" charset="-127"/>
              </a:rPr>
              <a:t>this.questions</a:t>
            </a:r>
            <a:r>
              <a:rPr lang="en-US" altLang="ko-KR" sz="2000" dirty="0" smtClean="0">
                <a:latin typeface="나눔고딕 ExtraBold" pitchFamily="50" charset="-127"/>
                <a:ea typeface="나눔고딕 ExtraBold" pitchFamily="50" charset="-127"/>
              </a:rPr>
              <a:t>[</a:t>
            </a:r>
            <a:r>
              <a:rPr lang="en-US" altLang="ko-KR" sz="2000" dirty="0" err="1" smtClean="0">
                <a:latin typeface="나눔고딕 ExtraBold" pitchFamily="50" charset="-127"/>
                <a:ea typeface="나눔고딕 ExtraBold" pitchFamily="50" charset="-127"/>
              </a:rPr>
              <a:t>this.questionIndex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].answer;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나눔고딕 ExtraBold" pitchFamily="50" charset="-127"/>
                <a:ea typeface="나눔고딕 ExtraBold" pitchFamily="50" charset="-127"/>
              </a:rPr>
              <a:t>};</a:t>
            </a:r>
            <a:endParaRPr lang="ko-KR" altLang="en-US" sz="2000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App.js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78641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07504" y="1772816"/>
            <a:ext cx="8928992" cy="419066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문제 데이터</a:t>
            </a:r>
          </a:p>
          <a:p>
            <a:pPr>
              <a:lnSpc>
                <a:spcPct val="150000"/>
              </a:lnSpc>
            </a:pPr>
            <a:r>
              <a:rPr lang="en-US" altLang="ko-KR" dirty="0" err="1" smtClean="0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questions = [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     new 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Question('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다음 중 최초의 상용 웹 브라우저는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?', ['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모자이크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', </a:t>
            </a:r>
            <a:endParaRPr lang="en-US" altLang="ko-KR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'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인터넷익스플로러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', '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구글 크롬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', '</a:t>
            </a:r>
            <a:r>
              <a:rPr lang="ko-KR" altLang="en-US" dirty="0" err="1">
                <a:latin typeface="나눔고딕 ExtraBold" pitchFamily="50" charset="-127"/>
                <a:ea typeface="나눔고딕 ExtraBold" pitchFamily="50" charset="-127"/>
              </a:rPr>
              <a:t>넷스케이프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dirty="0" err="1">
                <a:latin typeface="나눔고딕 ExtraBold" pitchFamily="50" charset="-127"/>
                <a:ea typeface="나눔고딕 ExtraBold" pitchFamily="50" charset="-127"/>
              </a:rPr>
              <a:t>네비게이터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'], '</a:t>
            </a:r>
            <a:r>
              <a:rPr lang="ko-KR" altLang="en-US" dirty="0" err="1">
                <a:latin typeface="나눔고딕 ExtraBold" pitchFamily="50" charset="-127"/>
                <a:ea typeface="나눔고딕 ExtraBold" pitchFamily="50" charset="-127"/>
              </a:rPr>
              <a:t>넷스케이프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dirty="0" err="1">
                <a:latin typeface="나눔고딕 ExtraBold" pitchFamily="50" charset="-127"/>
                <a:ea typeface="나눔고딕 ExtraBold" pitchFamily="50" charset="-127"/>
              </a:rPr>
              <a:t>네비게이터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'),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    new 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Question('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웹 문서에서 스타일을 작성하는 언어는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?', ['HTML', 'jQuery', </a:t>
            </a:r>
            <a:endParaRPr lang="en-US" altLang="ko-KR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'CSS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', 'XML'], 'CSS'),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    new 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Question('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명령어 기반의 인터페이스를 의미하는 용어는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?', ['GUI', 'CLI', </a:t>
            </a:r>
            <a:endParaRPr lang="en-US" altLang="ko-KR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'HUD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', 'SI'], 'CLI'),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    new 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Question('CSS 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속성 중 글자의 굵기를 변경하는 속성은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?', ['font-size', </a:t>
            </a:r>
            <a:endParaRPr lang="en-US" altLang="ko-KR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'font-style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', 'font-weight', 'font-variant'], 'font-weight')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];</a:t>
            </a:r>
            <a:endParaRPr lang="ko-KR" altLang="en-US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App.js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358733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772816"/>
            <a:ext cx="8424936" cy="419066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2400" dirty="0" smtClean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퀴즈 객체 생성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 quiz = new Quiz(questions);</a:t>
            </a:r>
            <a:endParaRPr lang="ko-KR" altLang="en-US" sz="2400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App.js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49895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844824"/>
            <a:ext cx="8424936" cy="367240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문제 출력 </a:t>
            </a:r>
            <a:r>
              <a:rPr lang="ko-KR" altLang="en-US" dirty="0" smtClean="0">
                <a:latin typeface="나눔고딕 ExtraBold" pitchFamily="50" charset="-127"/>
                <a:ea typeface="나눔고딕 ExtraBold" pitchFamily="50" charset="-127"/>
              </a:rPr>
              <a:t>함수</a:t>
            </a:r>
            <a:endParaRPr lang="en-US" altLang="ko-KR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function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update_quiz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(){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question =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document.getElementById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('question');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idx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=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quiz.questionIndex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+ 1;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choice =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document.querySelectorAll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('.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btn</a:t>
            </a: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');</a:t>
            </a:r>
            <a:endParaRPr lang="en-US" altLang="ko-KR" dirty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문제 출력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question.innerHTML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= '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문제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'+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idx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+ ') ' + </a:t>
            </a:r>
            <a:endParaRPr lang="en-US" altLang="ko-KR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          </a:t>
            </a:r>
            <a:r>
              <a:rPr lang="en-US" altLang="ko-KR" dirty="0" err="1" smtClean="0">
                <a:latin typeface="나눔고딕 ExtraBold" pitchFamily="50" charset="-127"/>
                <a:ea typeface="나눔고딕 ExtraBold" pitchFamily="50" charset="-127"/>
              </a:rPr>
              <a:t>quiz.questions</a:t>
            </a: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[</a:t>
            </a:r>
            <a:r>
              <a:rPr lang="en-US" altLang="ko-KR" dirty="0" err="1" smtClean="0">
                <a:latin typeface="나눔고딕 ExtraBold" pitchFamily="50" charset="-127"/>
                <a:ea typeface="나눔고딕 ExtraBold" pitchFamily="50" charset="-127"/>
              </a:rPr>
              <a:t>quiz.questionIndex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].text</a:t>
            </a: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;</a:t>
            </a:r>
            <a:endParaRPr lang="en-US" altLang="ko-KR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App.js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19615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772816"/>
            <a:ext cx="8424936" cy="419066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sz="2000" dirty="0">
                <a:latin typeface="나눔고딕 ExtraBold" pitchFamily="50" charset="-127"/>
                <a:ea typeface="나눔고딕 ExtraBold" pitchFamily="50" charset="-127"/>
              </a:rPr>
              <a:t>선택 항목 출력</a:t>
            </a:r>
          </a:p>
          <a:p>
            <a:pPr>
              <a:lnSpc>
                <a:spcPct val="150000"/>
              </a:lnSpc>
            </a:pPr>
            <a:r>
              <a:rPr lang="ko-KR" altLang="en-US" sz="20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for(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i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 = 0; 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i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 &lt; 4; 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i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++){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	choice[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i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].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innerHTML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 = </a:t>
            </a:r>
            <a:endParaRPr lang="en-US" altLang="ko-KR" sz="20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2000" dirty="0" smtClean="0">
                <a:latin typeface="나눔고딕 ExtraBold" pitchFamily="50" charset="-127"/>
                <a:ea typeface="나눔고딕 ExtraBold" pitchFamily="50" charset="-127"/>
              </a:rPr>
              <a:t>                    </a:t>
            </a:r>
            <a:r>
              <a:rPr lang="en-US" altLang="ko-KR" sz="2000" dirty="0" err="1" smtClean="0">
                <a:latin typeface="나눔고딕 ExtraBold" pitchFamily="50" charset="-127"/>
                <a:ea typeface="나눔고딕 ExtraBold" pitchFamily="50" charset="-127"/>
              </a:rPr>
              <a:t>quiz.questions</a:t>
            </a:r>
            <a:r>
              <a:rPr lang="en-US" altLang="ko-KR" sz="2000" dirty="0" smtClean="0">
                <a:latin typeface="나눔고딕 ExtraBold" pitchFamily="50" charset="-127"/>
                <a:ea typeface="나눔고딕 ExtraBold" pitchFamily="50" charset="-127"/>
              </a:rPr>
              <a:t>[</a:t>
            </a:r>
            <a:r>
              <a:rPr lang="en-US" altLang="ko-KR" sz="2000" dirty="0" err="1" smtClean="0">
                <a:latin typeface="나눔고딕 ExtraBold" pitchFamily="50" charset="-127"/>
                <a:ea typeface="나눔고딕 ExtraBold" pitchFamily="50" charset="-127"/>
              </a:rPr>
              <a:t>quiz.questionIndex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].choice[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i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];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	}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progress();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나눔고딕 ExtraBold" pitchFamily="50" charset="-127"/>
                <a:ea typeface="나눔고딕 ExtraBold" pitchFamily="50" charset="-127"/>
              </a:rPr>
              <a:t>}</a:t>
            </a:r>
            <a:endParaRPr lang="ko-KR" altLang="en-US" sz="2000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App.js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264195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23528" y="2204864"/>
            <a:ext cx="8424936" cy="316835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sz="2000" dirty="0">
                <a:latin typeface="나눔고딕 ExtraBold" pitchFamily="50" charset="-127"/>
                <a:ea typeface="나눔고딕 ExtraBold" pitchFamily="50" charset="-127"/>
              </a:rPr>
              <a:t>문제 진행 정보 표시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2000" dirty="0">
                <a:latin typeface="나눔고딕 ExtraBold" pitchFamily="50" charset="-127"/>
                <a:ea typeface="나눔고딕 ExtraBold" pitchFamily="50" charset="-127"/>
              </a:rPr>
              <a:t>현재 문제 번호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/</a:t>
            </a:r>
            <a:r>
              <a:rPr lang="ko-KR" altLang="en-US" sz="2000" dirty="0">
                <a:latin typeface="나눔고딕 ExtraBold" pitchFamily="50" charset="-127"/>
                <a:ea typeface="나눔고딕 ExtraBold" pitchFamily="50" charset="-127"/>
              </a:rPr>
              <a:t>총 </a:t>
            </a:r>
            <a:r>
              <a:rPr lang="ko-KR" altLang="en-US" sz="2000" dirty="0" err="1">
                <a:latin typeface="나눔고딕 ExtraBold" pitchFamily="50" charset="-127"/>
                <a:ea typeface="나눔고딕 ExtraBold" pitchFamily="50" charset="-127"/>
              </a:rPr>
              <a:t>문항수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나눔고딕 ExtraBold" pitchFamily="50" charset="-127"/>
                <a:ea typeface="나눔고딕 ExtraBold" pitchFamily="50" charset="-127"/>
              </a:rPr>
              <a:t>  function 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progress(){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 progress = 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document.getElementById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('progress');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progress.innerHTML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 = '</a:t>
            </a:r>
            <a:r>
              <a:rPr lang="ko-KR" altLang="en-US" sz="2000" dirty="0">
                <a:latin typeface="나눔고딕 ExtraBold" pitchFamily="50" charset="-127"/>
                <a:ea typeface="나눔고딕 ExtraBold" pitchFamily="50" charset="-127"/>
              </a:rPr>
              <a:t>문제 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' + (quiz.questionIndex+1) + </a:t>
            </a:r>
            <a:endParaRPr lang="en-US" altLang="ko-KR" sz="20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2000" dirty="0" smtClean="0">
                <a:latin typeface="나눔고딕 ExtraBold" pitchFamily="50" charset="-127"/>
                <a:ea typeface="나눔고딕 ExtraBold" pitchFamily="50" charset="-127"/>
              </a:rPr>
              <a:t>          ' 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/ ' + 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quiz.questions.length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나눔고딕 ExtraBold" pitchFamily="50" charset="-127"/>
                <a:ea typeface="나눔고딕 ExtraBold" pitchFamily="50" charset="-127"/>
              </a:rPr>
              <a:t>}</a:t>
            </a:r>
            <a:endParaRPr lang="ko-KR" altLang="en-US" sz="2000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App.js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370719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772816"/>
            <a:ext cx="8424936" cy="419066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결과 표시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function 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result(){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  </a:t>
            </a:r>
            <a:r>
              <a:rPr lang="en-US" altLang="ko-KR" dirty="0" err="1" smtClean="0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quiz_div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=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document.getElementById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('quiz');	// 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퀴즈 박스 컨테이너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dirty="0" err="1">
                <a:latin typeface="나눔고딕 ExtraBold" pitchFamily="50" charset="-127"/>
                <a:ea typeface="나눔고딕 ExtraBold" pitchFamily="50" charset="-127"/>
              </a:rPr>
              <a:t>백분률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 점수 계산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per =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parseInt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((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quiz.score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*100) /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quiz.questions.length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);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표시할 텍스트 정보와 변수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txt =	'&lt;h1&gt;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결과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&lt;/h1&gt;' +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'&lt;h2 id="score"&gt; 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당신의 점수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: ' +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quiz.score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+ '/' +  		</a:t>
            </a: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             </a:t>
            </a:r>
            <a:r>
              <a:rPr lang="en-US" altLang="ko-KR" dirty="0" err="1" smtClean="0">
                <a:latin typeface="나눔고딕 ExtraBold" pitchFamily="50" charset="-127"/>
                <a:ea typeface="나눔고딕 ExtraBold" pitchFamily="50" charset="-127"/>
              </a:rPr>
              <a:t>quiz.questions.length</a:t>
            </a: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+ '&lt;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br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&gt;&lt;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br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&gt;' + per + '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점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&lt;/h2&gt;';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  </a:t>
            </a:r>
            <a:r>
              <a:rPr lang="en-US" altLang="ko-KR" dirty="0" err="1" smtClean="0">
                <a:latin typeface="나눔고딕 ExtraBold" pitchFamily="50" charset="-127"/>
                <a:ea typeface="나눔고딕 ExtraBold" pitchFamily="50" charset="-127"/>
              </a:rPr>
              <a:t>quiz_div.innerHTML</a:t>
            </a: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= txt;	// 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결과 텍스트 출력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App.js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250012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07504" y="1628800"/>
            <a:ext cx="8856984" cy="5184576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점수 별 결과 텍스트 출력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if(per &lt; 60){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txt += '&lt;h2 style="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color:red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"&gt;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좀더 분발하세요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&lt;/h2&gt;';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quiz_div.innerHTML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= txt;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} else if(per &gt;= 60 &amp;&amp; per &lt; 80){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txt += '&lt;h2 style="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color:red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"&gt;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무난한 </a:t>
            </a:r>
            <a:r>
              <a:rPr lang="ko-KR" altLang="en-US" dirty="0" err="1">
                <a:latin typeface="나눔고딕 ExtraBold" pitchFamily="50" charset="-127"/>
                <a:ea typeface="나눔고딕 ExtraBold" pitchFamily="50" charset="-127"/>
              </a:rPr>
              <a:t>점수네요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&lt;/h2&gt;';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quiz_div.innerHTML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= txt;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} else if(per &gt;= 80){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txt += '&lt;h2 style="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color:red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"&gt;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훌륭합니다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&lt;/h2&gt;'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quiz_div.innerHTML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= txt;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}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} // end result</a:t>
            </a:r>
            <a:endParaRPr lang="ko-KR" altLang="en-US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App.js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262696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493204" y="1268760"/>
            <a:ext cx="8424936" cy="5085184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US" altLang="ko-KR" dirty="0" err="1" smtClean="0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btn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=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document.querySelectorAll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('.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btn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');	// .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btn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객체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입력 및 정답 확인 함수</a:t>
            </a:r>
            <a:r>
              <a:rPr lang="ko-KR" altLang="en-US" sz="20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lang="en-US" altLang="ko-KR" sz="20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나눔고딕 ExtraBold" pitchFamily="50" charset="-127"/>
                <a:ea typeface="나눔고딕 ExtraBold" pitchFamily="50" charset="-127"/>
              </a:rPr>
              <a:t>function 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checkAnswer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i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){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	// </a:t>
            </a:r>
            <a:r>
              <a:rPr lang="ko-KR" altLang="en-US" sz="2000" dirty="0" err="1">
                <a:latin typeface="나눔고딕 ExtraBold" pitchFamily="50" charset="-127"/>
                <a:ea typeface="나눔고딕 ExtraBold" pitchFamily="50" charset="-127"/>
              </a:rPr>
              <a:t>선택버튼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(.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btn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) </a:t>
            </a:r>
            <a:r>
              <a:rPr lang="ko-KR" altLang="en-US" sz="2000" dirty="0">
                <a:latin typeface="나눔고딕 ExtraBold" pitchFamily="50" charset="-127"/>
                <a:ea typeface="나눔고딕 ExtraBold" pitchFamily="50" charset="-127"/>
              </a:rPr>
              <a:t>이벤트 </a:t>
            </a:r>
            <a:r>
              <a:rPr lang="ko-KR" altLang="en-US" sz="2000" dirty="0" err="1">
                <a:latin typeface="나눔고딕 ExtraBold" pitchFamily="50" charset="-127"/>
                <a:ea typeface="나눔고딕 ExtraBold" pitchFamily="50" charset="-127"/>
              </a:rPr>
              <a:t>리스너</a:t>
            </a:r>
            <a:r>
              <a:rPr lang="ko-KR" altLang="en-US" sz="2000" dirty="0">
                <a:latin typeface="나눔고딕 ExtraBold" pitchFamily="50" charset="-127"/>
                <a:ea typeface="나눔고딕 ExtraBold" pitchFamily="50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ko-KR" altLang="en-US" sz="2000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btn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[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i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].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addEventListener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('click', function(){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		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 answer = 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btn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[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i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].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innerText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;</a:t>
            </a:r>
          </a:p>
          <a:p>
            <a:pPr>
              <a:lnSpc>
                <a:spcPct val="150000"/>
              </a:lnSpc>
            </a:pPr>
            <a:endParaRPr lang="en-US" altLang="ko-KR" sz="2000" dirty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		if(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quiz.correctAnswer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(answer)){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			alert('</a:t>
            </a:r>
            <a:r>
              <a:rPr lang="ko-KR" altLang="en-US" sz="2000" dirty="0">
                <a:latin typeface="나눔고딕 ExtraBold" pitchFamily="50" charset="-127"/>
                <a:ea typeface="나눔고딕 ExtraBold" pitchFamily="50" charset="-127"/>
              </a:rPr>
              <a:t>정답입니다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!');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			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quiz.score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++;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		} else{ alert('</a:t>
            </a:r>
            <a:r>
              <a:rPr lang="ko-KR" altLang="en-US" sz="2000" dirty="0">
                <a:latin typeface="나눔고딕 ExtraBold" pitchFamily="50" charset="-127"/>
                <a:ea typeface="나눔고딕 ExtraBold" pitchFamily="50" charset="-127"/>
              </a:rPr>
              <a:t>틀렸습니다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!'); }</a:t>
            </a:r>
            <a:endParaRPr lang="ko-KR" altLang="en-US" sz="2000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93204" y="336910"/>
            <a:ext cx="8229600" cy="778098"/>
          </a:xfr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App.js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235260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772816"/>
            <a:ext cx="8424936" cy="419066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28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2800" dirty="0" smtClean="0">
                <a:latin typeface="나눔고딕 ExtraBold" pitchFamily="50" charset="-127"/>
                <a:ea typeface="나눔고딕 ExtraBold" pitchFamily="50" charset="-127"/>
              </a:rPr>
              <a:t>DIV</a:t>
            </a:r>
            <a:r>
              <a:rPr lang="ko-KR" altLang="en-US" sz="2800" dirty="0" smtClean="0">
                <a:latin typeface="나눔고딕 ExtraBold" pitchFamily="50" charset="-127"/>
                <a:ea typeface="나눔고딕 ExtraBold" pitchFamily="50" charset="-127"/>
              </a:rPr>
              <a:t>태그를 이용한 방법으로 사용자가 팝업 수행을</a:t>
            </a:r>
            <a:endParaRPr lang="en-US" altLang="ko-KR" sz="28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latin typeface="나눔고딕 ExtraBold" pitchFamily="50" charset="-127"/>
                <a:ea typeface="나눔고딕 ExtraBold" pitchFamily="50" charset="-127"/>
              </a:rPr>
              <a:t> 요청하면</a:t>
            </a:r>
            <a:r>
              <a:rPr lang="en-US" altLang="ko-KR" sz="2800" dirty="0" smtClean="0">
                <a:latin typeface="나눔고딕 ExtraBold" pitchFamily="50" charset="-127"/>
                <a:ea typeface="나눔고딕 ExtraBold" pitchFamily="50" charset="-127"/>
              </a:rPr>
              <a:t> DIV</a:t>
            </a:r>
            <a:r>
              <a:rPr lang="ko-KR" altLang="en-US" sz="2800" dirty="0" smtClean="0">
                <a:latin typeface="나눔고딕 ExtraBold" pitchFamily="50" charset="-127"/>
                <a:ea typeface="나눔고딕 ExtraBold" pitchFamily="50" charset="-127"/>
              </a:rPr>
              <a:t>영역을 제외한 부분의 명암이 어두워</a:t>
            </a:r>
            <a:endParaRPr lang="en-US" altLang="ko-KR" sz="28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8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2800" dirty="0" smtClean="0">
                <a:latin typeface="나눔고딕 ExtraBold" pitchFamily="50" charset="-127"/>
                <a:ea typeface="나눔고딕 ExtraBold" pitchFamily="50" charset="-127"/>
              </a:rPr>
              <a:t>지면서 팝업이 띄워지는 형태를 말한다</a:t>
            </a:r>
            <a:r>
              <a:rPr lang="en-US" altLang="ko-KR" sz="2800" dirty="0" smtClean="0">
                <a:latin typeface="나눔고딕 ExtraBold" pitchFamily="50" charset="-127"/>
                <a:ea typeface="나눔고딕 ExtraBold" pitchFamily="50" charset="-127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altLang="ko-KR" sz="28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2800" dirty="0" smtClean="0">
                <a:latin typeface="나눔고딕 ExtraBold" pitchFamily="50" charset="-127"/>
                <a:ea typeface="나눔고딕 ExtraBold" pitchFamily="50" charset="-127"/>
              </a:rPr>
              <a:t>대표적으로 </a:t>
            </a:r>
            <a:r>
              <a:rPr lang="ko-KR" altLang="en-US" sz="2800" dirty="0" err="1" smtClean="0">
                <a:latin typeface="나눔고딕 ExtraBold" pitchFamily="50" charset="-127"/>
                <a:ea typeface="나눔고딕 ExtraBold" pitchFamily="50" charset="-127"/>
              </a:rPr>
              <a:t>아마존닷컴</a:t>
            </a:r>
            <a:r>
              <a:rPr lang="ko-KR" altLang="en-US" sz="2800" dirty="0" smtClean="0">
                <a:latin typeface="나눔고딕 ExtraBold" pitchFamily="50" charset="-127"/>
                <a:ea typeface="나눔고딕 ExtraBold" pitchFamily="50" charset="-127"/>
              </a:rPr>
              <a:t> 같은 쇼핑사이트에서 </a:t>
            </a:r>
            <a:endParaRPr lang="en-US" altLang="ko-KR" sz="28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8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2800" dirty="0" smtClean="0">
                <a:latin typeface="나눔고딕 ExtraBold" pitchFamily="50" charset="-127"/>
                <a:ea typeface="나눔고딕 ExtraBold" pitchFamily="50" charset="-127"/>
              </a:rPr>
              <a:t>이미지를 표시할 때 많이 사용됩니다</a:t>
            </a:r>
            <a:r>
              <a:rPr lang="en-US" altLang="ko-KR" sz="2800" dirty="0" smtClean="0">
                <a:latin typeface="나눔고딕 ExtraBold" pitchFamily="50" charset="-127"/>
                <a:ea typeface="나눔고딕 ExtraBold" pitchFamily="50" charset="-127"/>
              </a:rPr>
              <a:t>. </a:t>
            </a:r>
          </a:p>
          <a:p>
            <a:pPr>
              <a:lnSpc>
                <a:spcPct val="150000"/>
              </a:lnSpc>
            </a:pPr>
            <a:endParaRPr lang="ko-KR" altLang="en-US" sz="2800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레이어 팝업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14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07504" y="1772816"/>
            <a:ext cx="8856984" cy="475252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2000" dirty="0">
                <a:latin typeface="나눔고딕 ExtraBold" pitchFamily="50" charset="-127"/>
                <a:ea typeface="나눔고딕 ExtraBold" pitchFamily="50" charset="-127"/>
              </a:rPr>
              <a:t>			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sz="2000" dirty="0">
                <a:latin typeface="나눔고딕 ExtraBold" pitchFamily="50" charset="-127"/>
                <a:ea typeface="나눔고딕 ExtraBold" pitchFamily="50" charset="-127"/>
              </a:rPr>
              <a:t>다음 문제로 진행 및 결과 처리</a:t>
            </a:r>
          </a:p>
          <a:p>
            <a:pPr>
              <a:lnSpc>
                <a:spcPct val="150000"/>
              </a:lnSpc>
            </a:pPr>
            <a:r>
              <a:rPr lang="ko-KR" altLang="en-US" sz="2000" dirty="0">
                <a:latin typeface="나눔고딕 ExtraBold" pitchFamily="50" charset="-127"/>
                <a:ea typeface="나눔고딕 ExtraBold" pitchFamily="50" charset="-127"/>
              </a:rPr>
              <a:t>			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if(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quiz.questionIndex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 &lt; quiz.questions.length-1){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			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quiz.questionIndex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++;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			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update_quiz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();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		} else { 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			// </a:t>
            </a:r>
            <a:r>
              <a:rPr lang="ko-KR" altLang="en-US" sz="2000" dirty="0">
                <a:latin typeface="나눔고딕 ExtraBold" pitchFamily="50" charset="-127"/>
                <a:ea typeface="나눔고딕 ExtraBold" pitchFamily="50" charset="-127"/>
              </a:rPr>
              <a:t>결과 화면</a:t>
            </a:r>
          </a:p>
          <a:p>
            <a:pPr>
              <a:lnSpc>
                <a:spcPct val="150000"/>
              </a:lnSpc>
            </a:pPr>
            <a:r>
              <a:rPr lang="ko-KR" altLang="en-US" sz="2000" dirty="0">
                <a:latin typeface="나눔고딕 ExtraBold" pitchFamily="50" charset="-127"/>
                <a:ea typeface="나눔고딕 ExtraBold" pitchFamily="50" charset="-127"/>
              </a:rPr>
              <a:t>				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result(); 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		}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	});	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} // end 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checkAnswer</a:t>
            </a:r>
            <a:endParaRPr lang="ko-KR" altLang="en-US" sz="2000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App.js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87605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772816"/>
            <a:ext cx="8424936" cy="419066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// 4</a:t>
            </a: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개의 버튼 </a:t>
            </a:r>
            <a:r>
              <a:rPr lang="ko-KR" altLang="en-US" sz="2400" dirty="0" err="1">
                <a:latin typeface="나눔고딕 ExtraBold" pitchFamily="50" charset="-127"/>
                <a:ea typeface="나눔고딕 ExtraBold" pitchFamily="50" charset="-127"/>
              </a:rPr>
              <a:t>이벤트리스너</a:t>
            </a: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 지정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for(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i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 = 0; 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i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 &lt; 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btn.length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; 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i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++){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checkAnswer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i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);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}</a:t>
            </a:r>
          </a:p>
          <a:p>
            <a:pPr>
              <a:lnSpc>
                <a:spcPct val="150000"/>
              </a:lnSpc>
            </a:pPr>
            <a:endParaRPr lang="en-US" altLang="ko-KR" sz="2400" dirty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update_quiz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();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App.js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65771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772816"/>
            <a:ext cx="8424936" cy="419066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fr-FR" altLang="ko-KR" sz="2400" dirty="0">
                <a:latin typeface="나눔고딕 ExtraBold" pitchFamily="50" charset="-127"/>
                <a:ea typeface="나눔고딕 ExtraBold" pitchFamily="50" charset="-127"/>
              </a:rPr>
              <a:t>body{</a:t>
            </a:r>
          </a:p>
          <a:p>
            <a:pPr>
              <a:lnSpc>
                <a:spcPct val="150000"/>
              </a:lnSpc>
            </a:pPr>
            <a:r>
              <a:rPr lang="fr-FR" altLang="ko-KR" sz="2400" dirty="0">
                <a:latin typeface="나눔고딕 ExtraBold" pitchFamily="50" charset="-127"/>
                <a:ea typeface="나눔고딕 ExtraBold" pitchFamily="50" charset="-127"/>
              </a:rPr>
              <a:t>	font-family: sans-serif;</a:t>
            </a:r>
          </a:p>
          <a:p>
            <a:pPr>
              <a:lnSpc>
                <a:spcPct val="150000"/>
              </a:lnSpc>
            </a:pPr>
            <a:r>
              <a:rPr lang="fr-FR" altLang="ko-KR" sz="2400" dirty="0">
                <a:latin typeface="나눔고딕 ExtraBold" pitchFamily="50" charset="-127"/>
                <a:ea typeface="나눔고딕 ExtraBold" pitchFamily="50" charset="-127"/>
              </a:rPr>
              <a:t>	font-size: 18px;</a:t>
            </a:r>
          </a:p>
          <a:p>
            <a:pPr>
              <a:lnSpc>
                <a:spcPct val="150000"/>
              </a:lnSpc>
            </a:pPr>
            <a:r>
              <a:rPr lang="fr-FR" altLang="ko-KR" sz="2400" dirty="0">
                <a:latin typeface="나눔고딕 ExtraBold" pitchFamily="50" charset="-127"/>
                <a:ea typeface="나눔고딕 ExtraBold" pitchFamily="50" charset="-127"/>
              </a:rPr>
              <a:t>}</a:t>
            </a:r>
            <a:r>
              <a:rPr lang="en-US" altLang="ko-KR" sz="2400" dirty="0" smtClean="0">
                <a:latin typeface="나눔고딕 ExtraBold" pitchFamily="50" charset="-127"/>
                <a:ea typeface="나눔고딕 ExtraBold" pitchFamily="50" charset="-127"/>
              </a:rPr>
              <a:t>    </a:t>
            </a:r>
            <a:endParaRPr lang="ko-KR" altLang="en-US" sz="2400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style.css </a:t>
            </a:r>
            <a:r>
              <a:rPr lang="ko-KR" altLang="en-US" dirty="0" smtClean="0">
                <a:solidFill>
                  <a:schemeClr val="bg1"/>
                </a:solidFill>
              </a:rPr>
              <a:t>파일 만들기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82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556792"/>
            <a:ext cx="8424936" cy="4824536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/* </a:t>
            </a:r>
            <a:r>
              <a:rPr lang="ko-KR" altLang="en-US" sz="2000" dirty="0">
                <a:latin typeface="나눔고딕 ExtraBold" pitchFamily="50" charset="-127"/>
                <a:ea typeface="나눔고딕 ExtraBold" pitchFamily="50" charset="-127"/>
              </a:rPr>
              <a:t>레이아웃 *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/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.grid{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width: 600px;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margin: 50px auto;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background-color: #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fff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padding: 10px 50px 30px 50px;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border: 2px solid #EED0DC;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border-radius: 20px;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box-shadow: 5px 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5px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5px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 #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cbcbcb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}</a:t>
            </a:r>
            <a:endParaRPr lang="ko-KR" altLang="en-US" sz="2000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style.css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240602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772816"/>
            <a:ext cx="8424936" cy="419066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.grid h1{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color: #333;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font-size: 2.4em;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text-align: center;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}</a:t>
            </a:r>
            <a:endParaRPr lang="ko-KR" altLang="en-US" sz="2400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style.css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137608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772816"/>
            <a:ext cx="8424936" cy="475252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/* </a:t>
            </a:r>
            <a:r>
              <a:rPr lang="ko-KR" altLang="en-US" sz="2000" dirty="0">
                <a:latin typeface="나눔고딕 ExtraBold" pitchFamily="50" charset="-127"/>
                <a:ea typeface="나눔고딕 ExtraBold" pitchFamily="50" charset="-127"/>
              </a:rPr>
              <a:t>문제 영역 *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/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.grid #question{		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font-size: 24px;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background-color: #C34C74; color: #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fff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font-size: 1.2em;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padding: 10px 2em;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border-radius: 15px;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text-align: left;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}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#quiz{ text-align: center; }</a:t>
            </a:r>
            <a:endParaRPr lang="ko-KR" altLang="en-US" sz="2000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style.css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355052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772816"/>
            <a:ext cx="8424936" cy="419066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/* </a:t>
            </a: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진행 정보 *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/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#progress{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color: #2b2b2b;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font-size: 20px;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}</a:t>
            </a:r>
            <a:endParaRPr lang="ko-KR" altLang="en-US" sz="2400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style.css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311566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772816"/>
            <a:ext cx="8424936" cy="419066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/* </a:t>
            </a: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버튼 영역 *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/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.buttons{ 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padding: 30px 20px; 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border: 2px solid #EED0DC;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border-radius: 20px;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}</a:t>
            </a:r>
            <a:endParaRPr lang="ko-KR" altLang="en-US" sz="2400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style.css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135646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556792"/>
            <a:ext cx="8424936" cy="504056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.</a:t>
            </a:r>
            <a:r>
              <a:rPr lang="en-US" altLang="ko-KR" sz="2000" dirty="0" err="1">
                <a:latin typeface="나눔고딕 ExtraBold" pitchFamily="50" charset="-127"/>
                <a:ea typeface="나눔고딕 ExtraBold" pitchFamily="50" charset="-127"/>
              </a:rPr>
              <a:t>btn</a:t>
            </a: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{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background-color: #EED0DC; 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color: #333;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width: 250px;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font-size: 16px;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border: 1px solid #ffe3ed;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border-radius: 15px;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margin: 10px 40px 20px 0px;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padding: 10px;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	transition: 0.5s;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나눔고딕 ExtraBold" pitchFamily="50" charset="-127"/>
                <a:ea typeface="나눔고딕 ExtraBold" pitchFamily="50" charset="-127"/>
              </a:rPr>
              <a:t>}</a:t>
            </a:r>
            <a:endParaRPr lang="ko-KR" altLang="en-US" sz="2000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style.css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196705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539552" y="1844824"/>
            <a:ext cx="7776864" cy="419066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.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btn:nth-child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(2n){ margin-right: 0; }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.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btn:hover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{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cursor: pointer;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background-color: #C34C74; color: white;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}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.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btn:focus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{ outline: 0; }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style.css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428747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78098"/>
          </a:xfrm>
        </p:spPr>
        <p:txBody>
          <a:bodyPr/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예제프로그램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90" y="1124744"/>
            <a:ext cx="8764937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8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778098"/>
          </a:xfrm>
        </p:spPr>
        <p:txBody>
          <a:bodyPr/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실행 결과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268760"/>
            <a:ext cx="6969088" cy="517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66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778098"/>
          </a:xfrm>
        </p:spPr>
        <p:txBody>
          <a:bodyPr/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실행 결과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268760"/>
            <a:ext cx="7200800" cy="518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26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778098"/>
          </a:xfrm>
        </p:spPr>
        <p:txBody>
          <a:bodyPr/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실행 결과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268760"/>
            <a:ext cx="6984776" cy="5259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20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778098"/>
          </a:xfrm>
        </p:spPr>
        <p:txBody>
          <a:bodyPr/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실행 결과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196752"/>
            <a:ext cx="7344816" cy="531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49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778098"/>
          </a:xfrm>
        </p:spPr>
        <p:txBody>
          <a:bodyPr/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실행 결과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2132856"/>
            <a:ext cx="6448425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4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778098"/>
          </a:xfrm>
        </p:spPr>
        <p:txBody>
          <a:bodyPr/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실행 결과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340768"/>
            <a:ext cx="7993748" cy="4971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48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772816"/>
            <a:ext cx="8424936" cy="475252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240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$(function(){</a:t>
            </a:r>
          </a:p>
          <a:p>
            <a:pPr>
              <a:lnSpc>
                <a:spcPct val="150000"/>
              </a:lnSpc>
            </a:pPr>
            <a:endParaRPr lang="en-US" altLang="ko-KR" sz="2400" dirty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// </a:t>
            </a: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문제 객체 생성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function Question(text, choice, answer){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this.text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 = text;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this.choice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 = choice;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this.answer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 = answer;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}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App_jq.js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164207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772816"/>
            <a:ext cx="8424936" cy="419066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퀴즈 정보 객체 생성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function Quiz(questions){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this.score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 = 0;		// </a:t>
            </a: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점수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this.questions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 = questions;	// </a:t>
            </a: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질문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this.questionIndex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 = 0;	// </a:t>
            </a: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질문 순서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}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App_jq.js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105990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251520" y="1772816"/>
            <a:ext cx="8712968" cy="419066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정답 확인 </a:t>
            </a:r>
            <a:r>
              <a:rPr lang="ko-KR" altLang="en-US" sz="2400" dirty="0" err="1">
                <a:latin typeface="나눔고딕 ExtraBold" pitchFamily="50" charset="-127"/>
                <a:ea typeface="나눔고딕 ExtraBold" pitchFamily="50" charset="-127"/>
              </a:rPr>
              <a:t>메소드</a:t>
            </a:r>
            <a:endParaRPr lang="ko-KR" altLang="en-US" sz="2400" dirty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Quiz.prototype.correctAnswer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 = function(answer){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	return answer == </a:t>
            </a:r>
            <a:endParaRPr lang="en-US" altLang="ko-KR" sz="24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2400" dirty="0" smtClean="0">
                <a:latin typeface="나눔고딕 ExtraBold" pitchFamily="50" charset="-127"/>
                <a:ea typeface="나눔고딕 ExtraBold" pitchFamily="50" charset="-127"/>
              </a:rPr>
              <a:t>              </a:t>
            </a:r>
            <a:r>
              <a:rPr lang="en-US" altLang="ko-KR" sz="2400" dirty="0" err="1" smtClean="0">
                <a:latin typeface="나눔고딕 ExtraBold" pitchFamily="50" charset="-127"/>
                <a:ea typeface="나눔고딕 ExtraBold" pitchFamily="50" charset="-127"/>
              </a:rPr>
              <a:t>this.questions</a:t>
            </a:r>
            <a:r>
              <a:rPr lang="en-US" altLang="ko-KR" sz="2400" dirty="0" smtClean="0">
                <a:latin typeface="나눔고딕 ExtraBold" pitchFamily="50" charset="-127"/>
                <a:ea typeface="나눔고딕 ExtraBold" pitchFamily="50" charset="-127"/>
              </a:rPr>
              <a:t>[</a:t>
            </a:r>
            <a:r>
              <a:rPr lang="en-US" altLang="ko-KR" sz="2400" dirty="0" err="1" smtClean="0">
                <a:latin typeface="나눔고딕 ExtraBold" pitchFamily="50" charset="-127"/>
                <a:ea typeface="나눔고딕 ExtraBold" pitchFamily="50" charset="-127"/>
              </a:rPr>
              <a:t>this.questionIndex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].answer;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};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App_jq.js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381857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79512" y="1772816"/>
            <a:ext cx="8856984" cy="419066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sz="1600" dirty="0">
                <a:latin typeface="나눔고딕 ExtraBold" pitchFamily="50" charset="-127"/>
                <a:ea typeface="나눔고딕 ExtraBold" pitchFamily="50" charset="-127"/>
              </a:rPr>
              <a:t>문제 데이터</a:t>
            </a:r>
          </a:p>
          <a:p>
            <a:pPr>
              <a:lnSpc>
                <a:spcPct val="150000"/>
              </a:lnSpc>
            </a:pPr>
            <a:r>
              <a:rPr lang="en-US" altLang="ko-KR" sz="1600" dirty="0" err="1" smtClean="0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sz="16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questions = [</a:t>
            </a: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나눔고딕 ExtraBold" pitchFamily="50" charset="-127"/>
                <a:ea typeface="나눔고딕 ExtraBold" pitchFamily="50" charset="-127"/>
              </a:rPr>
              <a:t>   new 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Question('</a:t>
            </a:r>
            <a:r>
              <a:rPr lang="ko-KR" altLang="en-US" sz="1600" dirty="0">
                <a:latin typeface="나눔고딕 ExtraBold" pitchFamily="50" charset="-127"/>
                <a:ea typeface="나눔고딕 ExtraBold" pitchFamily="50" charset="-127"/>
              </a:rPr>
              <a:t>다음 중 최초의 상용 웹 브라우저는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?', ['</a:t>
            </a:r>
            <a:r>
              <a:rPr lang="ko-KR" altLang="en-US" sz="1600" dirty="0">
                <a:latin typeface="나눔고딕 ExtraBold" pitchFamily="50" charset="-127"/>
                <a:ea typeface="나눔고딕 ExtraBold" pitchFamily="50" charset="-127"/>
              </a:rPr>
              <a:t>모자이크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', '</a:t>
            </a:r>
            <a:r>
              <a:rPr lang="ko-KR" altLang="en-US" sz="1600" dirty="0">
                <a:latin typeface="나눔고딕 ExtraBold" pitchFamily="50" charset="-127"/>
                <a:ea typeface="나눔고딕 ExtraBold" pitchFamily="50" charset="-127"/>
              </a:rPr>
              <a:t>인터넷익스플로러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', </a:t>
            </a:r>
            <a:endParaRPr lang="en-US" altLang="ko-KR" sz="16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600" dirty="0" smtClean="0">
                <a:latin typeface="나눔고딕 ExtraBold" pitchFamily="50" charset="-127"/>
                <a:ea typeface="나눔고딕 ExtraBold" pitchFamily="50" charset="-127"/>
              </a:rPr>
              <a:t>                      '</a:t>
            </a:r>
            <a:r>
              <a:rPr lang="ko-KR" altLang="en-US" sz="1600" dirty="0">
                <a:latin typeface="나눔고딕 ExtraBold" pitchFamily="50" charset="-127"/>
                <a:ea typeface="나눔고딕 ExtraBold" pitchFamily="50" charset="-127"/>
              </a:rPr>
              <a:t>구글 크롬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', '</a:t>
            </a:r>
            <a:r>
              <a:rPr lang="ko-KR" altLang="en-US" sz="1600" dirty="0" err="1">
                <a:latin typeface="나눔고딕 ExtraBold" pitchFamily="50" charset="-127"/>
                <a:ea typeface="나눔고딕 ExtraBold" pitchFamily="50" charset="-127"/>
              </a:rPr>
              <a:t>넷스케이프</a:t>
            </a:r>
            <a:r>
              <a:rPr lang="ko-KR" altLang="en-US" sz="16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1600" dirty="0" err="1">
                <a:latin typeface="나눔고딕 ExtraBold" pitchFamily="50" charset="-127"/>
                <a:ea typeface="나눔고딕 ExtraBold" pitchFamily="50" charset="-127"/>
              </a:rPr>
              <a:t>네비게이터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'], '</a:t>
            </a:r>
            <a:r>
              <a:rPr lang="ko-KR" altLang="en-US" sz="1600" dirty="0" err="1">
                <a:latin typeface="나눔고딕 ExtraBold" pitchFamily="50" charset="-127"/>
                <a:ea typeface="나눔고딕 ExtraBold" pitchFamily="50" charset="-127"/>
              </a:rPr>
              <a:t>넷스케이프</a:t>
            </a:r>
            <a:r>
              <a:rPr lang="ko-KR" altLang="en-US" sz="16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1600" dirty="0" err="1">
                <a:latin typeface="나눔고딕 ExtraBold" pitchFamily="50" charset="-127"/>
                <a:ea typeface="나눔고딕 ExtraBold" pitchFamily="50" charset="-127"/>
              </a:rPr>
              <a:t>네비게이터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'),</a:t>
            </a: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나눔고딕 ExtraBold" pitchFamily="50" charset="-127"/>
                <a:ea typeface="나눔고딕 ExtraBold" pitchFamily="50" charset="-127"/>
              </a:rPr>
              <a:t>  new 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Question('</a:t>
            </a:r>
            <a:r>
              <a:rPr lang="ko-KR" altLang="en-US" sz="1600" dirty="0">
                <a:latin typeface="나눔고딕 ExtraBold" pitchFamily="50" charset="-127"/>
                <a:ea typeface="나눔고딕 ExtraBold" pitchFamily="50" charset="-127"/>
              </a:rPr>
              <a:t>웹 문서에서 스타일을 작성하는 언어는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?', </a:t>
            </a:r>
            <a:endParaRPr lang="en-US" altLang="ko-KR" sz="16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600" dirty="0" smtClean="0">
                <a:latin typeface="나눔고딕 ExtraBold" pitchFamily="50" charset="-127"/>
                <a:ea typeface="나눔고딕 ExtraBold" pitchFamily="50" charset="-127"/>
              </a:rPr>
              <a:t>                      [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'HTML', 'jQuery', 'CSS', 'XML'], 'CSS'),</a:t>
            </a: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나눔고딕 ExtraBold" pitchFamily="50" charset="-127"/>
                <a:ea typeface="나눔고딕 ExtraBold" pitchFamily="50" charset="-127"/>
              </a:rPr>
              <a:t>  new 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Question('</a:t>
            </a:r>
            <a:r>
              <a:rPr lang="ko-KR" altLang="en-US" sz="1600" dirty="0">
                <a:latin typeface="나눔고딕 ExtraBold" pitchFamily="50" charset="-127"/>
                <a:ea typeface="나눔고딕 ExtraBold" pitchFamily="50" charset="-127"/>
              </a:rPr>
              <a:t>명령어 기반의 인터페이스를 의미하는 용어는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?', </a:t>
            </a:r>
            <a:endParaRPr lang="en-US" altLang="ko-KR" sz="16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600" dirty="0" smtClean="0">
                <a:latin typeface="나눔고딕 ExtraBold" pitchFamily="50" charset="-127"/>
                <a:ea typeface="나눔고딕 ExtraBold" pitchFamily="50" charset="-127"/>
              </a:rPr>
              <a:t>                     [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'GUI', 'CLI', 'HUD', 'SI'], 'CLI'),</a:t>
            </a: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나눔고딕 ExtraBold" pitchFamily="50" charset="-127"/>
                <a:ea typeface="나눔고딕 ExtraBold" pitchFamily="50" charset="-127"/>
              </a:rPr>
              <a:t>  new 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Question('CSS </a:t>
            </a:r>
            <a:r>
              <a:rPr lang="ko-KR" altLang="en-US" sz="1600" dirty="0">
                <a:latin typeface="나눔고딕 ExtraBold" pitchFamily="50" charset="-127"/>
                <a:ea typeface="나눔고딕 ExtraBold" pitchFamily="50" charset="-127"/>
              </a:rPr>
              <a:t>속성 중 글자의 굵기를 변경하는 속성은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?', </a:t>
            </a:r>
            <a:endParaRPr lang="en-US" altLang="ko-KR" sz="16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600" dirty="0" smtClean="0">
                <a:latin typeface="나눔고딕 ExtraBold" pitchFamily="50" charset="-127"/>
                <a:ea typeface="나눔고딕 ExtraBold" pitchFamily="50" charset="-127"/>
              </a:rPr>
              <a:t>                      [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'font-size', 'font-style', 'font-weight', 'font-variant'], 'font-weight')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	];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App_jq.js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328090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ko-KR" altLang="en-US" dirty="0">
                <a:solidFill>
                  <a:schemeClr val="bg1"/>
                </a:solidFill>
              </a:rPr>
              <a:t>예제프로그램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556792"/>
            <a:ext cx="8791800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01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2276872"/>
            <a:ext cx="8424936" cy="187220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퀴즈 객체 생성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 quiz = new Quiz(questions);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App_jq.js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252368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268760"/>
            <a:ext cx="8424936" cy="5184576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16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sz="1600" dirty="0">
                <a:latin typeface="나눔고딕 ExtraBold" pitchFamily="50" charset="-127"/>
                <a:ea typeface="나눔고딕 ExtraBold" pitchFamily="50" charset="-127"/>
              </a:rPr>
              <a:t>문제 출력 함수</a:t>
            </a:r>
          </a:p>
          <a:p>
            <a:pPr>
              <a:lnSpc>
                <a:spcPct val="150000"/>
              </a:lnSpc>
            </a:pPr>
            <a:r>
              <a:rPr lang="ko-KR" altLang="en-US" sz="16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function </a:t>
            </a:r>
            <a:r>
              <a:rPr lang="en-US" altLang="ko-KR" sz="1600" dirty="0" err="1">
                <a:latin typeface="나눔고딕 ExtraBold" pitchFamily="50" charset="-127"/>
                <a:ea typeface="나눔고딕 ExtraBold" pitchFamily="50" charset="-127"/>
              </a:rPr>
              <a:t>update_quiz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(){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sz="1600" dirty="0" err="1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 $question = $('#question');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sz="1600" dirty="0" err="1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600" dirty="0" err="1">
                <a:latin typeface="나눔고딕 ExtraBold" pitchFamily="50" charset="-127"/>
                <a:ea typeface="나눔고딕 ExtraBold" pitchFamily="50" charset="-127"/>
              </a:rPr>
              <a:t>idx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 = </a:t>
            </a:r>
            <a:r>
              <a:rPr lang="en-US" altLang="ko-KR" sz="1600" dirty="0" err="1">
                <a:latin typeface="나눔고딕 ExtraBold" pitchFamily="50" charset="-127"/>
                <a:ea typeface="나눔고딕 ExtraBold" pitchFamily="50" charset="-127"/>
              </a:rPr>
              <a:t>quiz.questionIndex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 + 1;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		$question.html('</a:t>
            </a:r>
            <a:r>
              <a:rPr lang="ko-KR" altLang="en-US" sz="1600" dirty="0">
                <a:latin typeface="나눔고딕 ExtraBold" pitchFamily="50" charset="-127"/>
                <a:ea typeface="나눔고딕 ExtraBold" pitchFamily="50" charset="-127"/>
              </a:rPr>
              <a:t>문제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'+ </a:t>
            </a:r>
            <a:r>
              <a:rPr lang="en-US" altLang="ko-KR" sz="1600" dirty="0" err="1">
                <a:latin typeface="나눔고딕 ExtraBold" pitchFamily="50" charset="-127"/>
                <a:ea typeface="나눔고딕 ExtraBold" pitchFamily="50" charset="-127"/>
              </a:rPr>
              <a:t>idx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 + ') ' + </a:t>
            </a:r>
            <a:r>
              <a:rPr lang="en-US" altLang="ko-KR" sz="1600" dirty="0" err="1">
                <a:latin typeface="나눔고딕 ExtraBold" pitchFamily="50" charset="-127"/>
                <a:ea typeface="나눔고딕 ExtraBold" pitchFamily="50" charset="-127"/>
              </a:rPr>
              <a:t>quiz.questions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[</a:t>
            </a:r>
            <a:r>
              <a:rPr lang="en-US" altLang="ko-KR" sz="1600" dirty="0" err="1">
                <a:latin typeface="나눔고딕 ExtraBold" pitchFamily="50" charset="-127"/>
                <a:ea typeface="나눔고딕 ExtraBold" pitchFamily="50" charset="-127"/>
              </a:rPr>
              <a:t>quiz.questionIndex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].text);</a:t>
            </a:r>
          </a:p>
          <a:p>
            <a:pPr>
              <a:lnSpc>
                <a:spcPct val="150000"/>
              </a:lnSpc>
            </a:pPr>
            <a:endParaRPr lang="en-US" altLang="ko-KR" sz="1600" dirty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		for(</a:t>
            </a:r>
            <a:r>
              <a:rPr lang="en-US" altLang="ko-KR" sz="1600" dirty="0" err="1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600" dirty="0" err="1">
                <a:latin typeface="나눔고딕 ExtraBold" pitchFamily="50" charset="-127"/>
                <a:ea typeface="나눔고딕 ExtraBold" pitchFamily="50" charset="-127"/>
              </a:rPr>
              <a:t>i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 = 0; </a:t>
            </a:r>
            <a:r>
              <a:rPr lang="en-US" altLang="ko-KR" sz="1600" dirty="0" err="1">
                <a:latin typeface="나눔고딕 ExtraBold" pitchFamily="50" charset="-127"/>
                <a:ea typeface="나눔고딕 ExtraBold" pitchFamily="50" charset="-127"/>
              </a:rPr>
              <a:t>i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 &lt; 4; </a:t>
            </a:r>
            <a:r>
              <a:rPr lang="en-US" altLang="ko-KR" sz="1600" dirty="0" err="1">
                <a:latin typeface="나눔고딕 ExtraBold" pitchFamily="50" charset="-127"/>
                <a:ea typeface="나눔고딕 ExtraBold" pitchFamily="50" charset="-127"/>
              </a:rPr>
              <a:t>i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++){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			</a:t>
            </a:r>
            <a:r>
              <a:rPr lang="en-US" altLang="ko-KR" sz="1600" dirty="0" err="1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 $choice = $('.</a:t>
            </a:r>
            <a:r>
              <a:rPr lang="en-US" altLang="ko-KR" sz="1600" dirty="0" err="1">
                <a:latin typeface="나눔고딕 ExtraBold" pitchFamily="50" charset="-127"/>
                <a:ea typeface="나눔고딕 ExtraBold" pitchFamily="50" charset="-127"/>
              </a:rPr>
              <a:t>btn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').</a:t>
            </a:r>
            <a:r>
              <a:rPr lang="en-US" altLang="ko-KR" sz="1600" dirty="0" err="1">
                <a:latin typeface="나눔고딕 ExtraBold" pitchFamily="50" charset="-127"/>
                <a:ea typeface="나눔고딕 ExtraBold" pitchFamily="50" charset="-127"/>
              </a:rPr>
              <a:t>eq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en-US" altLang="ko-KR" sz="1600" dirty="0" err="1">
                <a:latin typeface="나눔고딕 ExtraBold" pitchFamily="50" charset="-127"/>
                <a:ea typeface="나눔고딕 ExtraBold" pitchFamily="50" charset="-127"/>
              </a:rPr>
              <a:t>i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);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			$choice.html(</a:t>
            </a:r>
            <a:r>
              <a:rPr lang="en-US" altLang="ko-KR" sz="1600" dirty="0" err="1">
                <a:latin typeface="나눔고딕 ExtraBold" pitchFamily="50" charset="-127"/>
                <a:ea typeface="나눔고딕 ExtraBold" pitchFamily="50" charset="-127"/>
              </a:rPr>
              <a:t>quiz.questions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[</a:t>
            </a:r>
            <a:r>
              <a:rPr lang="en-US" altLang="ko-KR" sz="1600" dirty="0" err="1">
                <a:latin typeface="나눔고딕 ExtraBold" pitchFamily="50" charset="-127"/>
                <a:ea typeface="나눔고딕 ExtraBold" pitchFamily="50" charset="-127"/>
              </a:rPr>
              <a:t>quiz.questionIndex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].choice[</a:t>
            </a:r>
            <a:r>
              <a:rPr lang="en-US" altLang="ko-KR" sz="1600" dirty="0" err="1">
                <a:latin typeface="나눔고딕 ExtraBold" pitchFamily="50" charset="-127"/>
                <a:ea typeface="나눔고딕 ExtraBold" pitchFamily="50" charset="-127"/>
              </a:rPr>
              <a:t>i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]);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		}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		progress();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	}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App_jq.js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112183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772816"/>
            <a:ext cx="8424936" cy="419066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US" altLang="ko-KR" sz="2400" dirty="0" smtClean="0">
                <a:latin typeface="나눔고딕 ExtraBold" pitchFamily="50" charset="-127"/>
                <a:ea typeface="나눔고딕 ExtraBold" pitchFamily="50" charset="-127"/>
              </a:rPr>
              <a:t>  function 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progress(){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2400" dirty="0" err="1" smtClean="0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sz="24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progress = $('#progress');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2400" dirty="0" smtClean="0">
                <a:latin typeface="나눔고딕 ExtraBold" pitchFamily="50" charset="-127"/>
                <a:ea typeface="나눔고딕 ExtraBold" pitchFamily="50" charset="-127"/>
              </a:rPr>
              <a:t>progress.html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("</a:t>
            </a: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문제 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" + (quiz.questionIndex+1) + </a:t>
            </a:r>
            <a:endParaRPr lang="en-US" altLang="ko-KR" sz="24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2400" dirty="0" smtClean="0">
                <a:latin typeface="나눔고딕 ExtraBold" pitchFamily="50" charset="-127"/>
                <a:ea typeface="나눔고딕 ExtraBold" pitchFamily="50" charset="-127"/>
              </a:rPr>
              <a:t>        " 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/ " + 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quiz.questions.length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);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}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App_jq.js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263679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772816"/>
            <a:ext cx="8424936" cy="419066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결과 표시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function result(){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$quiz = $('#quiz');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per =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parseInt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((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quiz.score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*100) /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quiz.questions.length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);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txt =	'&lt;h1&gt;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결과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&lt;/h1&gt;' +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		'&lt;h2 id="score"&gt; 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당신의 점수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: ' +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quiz.score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+ '/' +  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		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quiz.questions.length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+ '&lt;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br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&gt;&lt;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br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&gt;' + per + '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점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&lt;/h2&gt;';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App_jq.js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320160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988840"/>
            <a:ext cx="8424936" cy="468052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		$quiz.html(txt);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		if(per &lt; 60){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			txt += '&lt;h2 style="</a:t>
            </a:r>
            <a:r>
              <a:rPr lang="en-US" altLang="ko-KR" sz="1600" dirty="0" err="1">
                <a:latin typeface="나눔고딕 ExtraBold" pitchFamily="50" charset="-127"/>
                <a:ea typeface="나눔고딕 ExtraBold" pitchFamily="50" charset="-127"/>
              </a:rPr>
              <a:t>color:red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"&gt;</a:t>
            </a:r>
            <a:r>
              <a:rPr lang="ko-KR" altLang="en-US" sz="1600" dirty="0">
                <a:latin typeface="나눔고딕 ExtraBold" pitchFamily="50" charset="-127"/>
                <a:ea typeface="나눔고딕 ExtraBold" pitchFamily="50" charset="-127"/>
              </a:rPr>
              <a:t>좀더 분발하세요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&lt;/h2&gt;';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			$quiz.html(txt);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		} else if(per &gt;= 60 &amp;&amp; per &lt;= 80){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			txt += '&lt;h2 style="</a:t>
            </a:r>
            <a:r>
              <a:rPr lang="en-US" altLang="ko-KR" sz="1600" dirty="0" err="1">
                <a:latin typeface="나눔고딕 ExtraBold" pitchFamily="50" charset="-127"/>
                <a:ea typeface="나눔고딕 ExtraBold" pitchFamily="50" charset="-127"/>
              </a:rPr>
              <a:t>color:red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"&gt;</a:t>
            </a:r>
            <a:r>
              <a:rPr lang="ko-KR" altLang="en-US" sz="1600" dirty="0">
                <a:latin typeface="나눔고딕 ExtraBold" pitchFamily="50" charset="-127"/>
                <a:ea typeface="나눔고딕 ExtraBold" pitchFamily="50" charset="-127"/>
              </a:rPr>
              <a:t>무난한 </a:t>
            </a:r>
            <a:r>
              <a:rPr lang="ko-KR" altLang="en-US" sz="1600" dirty="0" err="1">
                <a:latin typeface="나눔고딕 ExtraBold" pitchFamily="50" charset="-127"/>
                <a:ea typeface="나눔고딕 ExtraBold" pitchFamily="50" charset="-127"/>
              </a:rPr>
              <a:t>점수네요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&lt;/h2&gt;';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			$quiz.html(txt);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		} else if(per &gt; 80){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			txt += '&lt;h2 style="</a:t>
            </a:r>
            <a:r>
              <a:rPr lang="en-US" altLang="ko-KR" sz="1600" dirty="0" err="1">
                <a:latin typeface="나눔고딕 ExtraBold" pitchFamily="50" charset="-127"/>
                <a:ea typeface="나눔고딕 ExtraBold" pitchFamily="50" charset="-127"/>
              </a:rPr>
              <a:t>color:red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"&gt;</a:t>
            </a:r>
            <a:r>
              <a:rPr lang="ko-KR" altLang="en-US" sz="1600" dirty="0">
                <a:latin typeface="나눔고딕 ExtraBold" pitchFamily="50" charset="-127"/>
                <a:ea typeface="나눔고딕 ExtraBold" pitchFamily="50" charset="-127"/>
              </a:rPr>
              <a:t>훌륭합니다</a:t>
            </a: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&lt;/h2&gt;'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			$quiz.html(txt);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		}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나눔고딕 ExtraBold" pitchFamily="50" charset="-127"/>
                <a:ea typeface="나눔고딕 ExtraBold" pitchFamily="50" charset="-127"/>
              </a:rPr>
              <a:t>	}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App_jq.js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156128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2132856"/>
            <a:ext cx="8424936" cy="419066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입력 및 정답 확인 함수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(function(){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$('.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btn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').click(function(){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$answer = $(this).text();</a:t>
            </a:r>
          </a:p>
          <a:p>
            <a:pPr>
              <a:lnSpc>
                <a:spcPct val="150000"/>
              </a:lnSpc>
            </a:pPr>
            <a:endParaRPr lang="en-US" altLang="ko-KR" dirty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if(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quiz.correctAnswer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($answer)){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	console.log('true');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	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quiz.score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++;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} else{ alert('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틀렸습니다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!'); }	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App_jq.js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237874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772816"/>
            <a:ext cx="8424936" cy="419066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if(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quiz.questionIndex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&lt; quiz.questions.length-1){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	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quiz.questionIndex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++;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	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update_quiz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();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} else { result(); }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}); // end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onclick</a:t>
            </a:r>
            <a:endParaRPr lang="en-US" altLang="ko-KR" dirty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dirty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update_quiz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();	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})(); // end main()</a:t>
            </a:r>
          </a:p>
          <a:p>
            <a:pPr>
              <a:lnSpc>
                <a:spcPct val="150000"/>
              </a:lnSpc>
            </a:pPr>
            <a:endParaRPr lang="en-US" altLang="ko-KR" dirty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}); //end $()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App_jq.js </a:t>
            </a:r>
            <a:r>
              <a:rPr lang="ko-KR" altLang="en-US" dirty="0">
                <a:solidFill>
                  <a:schemeClr val="bg1"/>
                </a:solidFill>
              </a:rPr>
              <a:t>파일 만들기</a:t>
            </a:r>
          </a:p>
        </p:txBody>
      </p:sp>
    </p:spTree>
    <p:extLst>
      <p:ext uri="{BB962C8B-B14F-4D97-AF65-F5344CB8AC3E}">
        <p14:creationId xmlns:p14="http://schemas.microsoft.com/office/powerpoint/2010/main" val="66985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2420888"/>
            <a:ext cx="8424936" cy="223224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2800" dirty="0" smtClean="0">
                <a:latin typeface="나눔고딕 ExtraBold" pitchFamily="50" charset="-127"/>
                <a:ea typeface="나눔고딕 ExtraBold" pitchFamily="50" charset="-127"/>
              </a:rPr>
              <a:t> 간단한 퀴즈 프로그램을 통한 예제 연습하기</a:t>
            </a:r>
            <a:endParaRPr lang="en-US" altLang="ko-KR" sz="28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latin typeface="나눔고딕 ExtraBold" pitchFamily="50" charset="-127"/>
                <a:ea typeface="나눔고딕 ExtraBold" pitchFamily="50" charset="-127"/>
              </a:rPr>
              <a:t> 질문을 변경하여 해당 문제를 더 만들어 보자</a:t>
            </a:r>
            <a:endParaRPr lang="ko-KR" altLang="en-US" sz="2800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퀴즈프로그램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78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628800"/>
            <a:ext cx="8424936" cy="4824536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&lt;!DOCTYPE html&gt;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&lt;html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lang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="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en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"&gt;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&lt;head&gt;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&lt;meta charset="UTF-8"&gt;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&lt;title&gt;quiz app&lt;/title&gt;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&lt;script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src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="https://ajax.googleapis.com/ajax/libs/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jquery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/1.12.4/jquery.min.js"&gt;&lt;/script&gt;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&lt;link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rel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="stylesheet"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href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="style.css"&gt;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&lt;/head&gt;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&lt;body&gt;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	</a:t>
            </a:r>
            <a:endParaRPr lang="ko-KR" altLang="en-US" sz="2800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Index.html </a:t>
            </a:r>
            <a:r>
              <a:rPr lang="ko-KR" altLang="en-US" dirty="0" smtClean="0">
                <a:solidFill>
                  <a:schemeClr val="bg1"/>
                </a:solidFill>
              </a:rPr>
              <a:t>화일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96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683568" y="1124744"/>
            <a:ext cx="8424936" cy="54006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&lt;div class="grid"&gt;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&lt;h1&gt;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퀴즈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&lt;/h1&gt;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&lt;div id="quiz"&gt;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&lt;p id="question"&gt;&lt;/p&gt;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&lt;div class="buttons"&gt;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	&lt;button class="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btn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"&gt;&lt;/button&gt;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	&lt;button class="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btn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"&gt;&lt;/button&gt;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	&lt;button class="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btn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"&gt;&lt;/button&gt;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	&lt;button class="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btn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"&gt;&lt;/button&gt;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&lt;/div&gt;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&lt;footer&gt;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	&lt;p id="progress"&gt;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문제 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x of y.&lt;/p&gt;	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			&lt;/footer</a:t>
            </a:r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&gt;</a:t>
            </a:r>
            <a:endParaRPr lang="en-US" altLang="ko-KR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78098"/>
          </a:xfr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Index.html </a:t>
            </a:r>
            <a:r>
              <a:rPr lang="ko-KR" altLang="en-US" dirty="0">
                <a:solidFill>
                  <a:schemeClr val="bg1"/>
                </a:solidFill>
              </a:rPr>
              <a:t>화일</a:t>
            </a:r>
          </a:p>
        </p:txBody>
      </p:sp>
    </p:spTree>
    <p:extLst>
      <p:ext uri="{BB962C8B-B14F-4D97-AF65-F5344CB8AC3E}">
        <p14:creationId xmlns:p14="http://schemas.microsoft.com/office/powerpoint/2010/main" val="252762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1772816"/>
            <a:ext cx="8424936" cy="419066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US" altLang="ko-KR" sz="2800" dirty="0">
                <a:latin typeface="나눔고딕 ExtraBold" pitchFamily="50" charset="-127"/>
                <a:ea typeface="나눔고딕 ExtraBold" pitchFamily="50" charset="-127"/>
              </a:rPr>
              <a:t>		&lt;/div&gt;&lt;!-- end quiz --&gt;</a:t>
            </a:r>
          </a:p>
          <a:p>
            <a:pPr>
              <a:lnSpc>
                <a:spcPct val="150000"/>
              </a:lnSpc>
            </a:pPr>
            <a:r>
              <a:rPr lang="en-US" altLang="ko-KR" sz="2800" dirty="0">
                <a:latin typeface="나눔고딕 ExtraBold" pitchFamily="50" charset="-127"/>
                <a:ea typeface="나눔고딕 ExtraBold" pitchFamily="50" charset="-127"/>
              </a:rPr>
              <a:t>	&lt;/div&gt;&lt;!-- end grid --&gt;</a:t>
            </a:r>
          </a:p>
          <a:p>
            <a:pPr>
              <a:lnSpc>
                <a:spcPct val="150000"/>
              </a:lnSpc>
            </a:pPr>
            <a:r>
              <a:rPr lang="en-US" altLang="ko-KR" sz="2800" dirty="0" smtClean="0">
                <a:latin typeface="나눔고딕 ExtraBold" pitchFamily="50" charset="-127"/>
                <a:ea typeface="나눔고딕 ExtraBold" pitchFamily="50" charset="-127"/>
              </a:rPr>
              <a:t>&lt;</a:t>
            </a:r>
            <a:r>
              <a:rPr lang="en-US" altLang="ko-KR" sz="2800" dirty="0">
                <a:latin typeface="나눔고딕 ExtraBold" pitchFamily="50" charset="-127"/>
                <a:ea typeface="나눔고딕 ExtraBold" pitchFamily="50" charset="-127"/>
              </a:rPr>
              <a:t>script </a:t>
            </a:r>
            <a:r>
              <a:rPr lang="en-US" altLang="ko-KR" sz="2800" dirty="0" err="1">
                <a:latin typeface="나눔고딕 ExtraBold" pitchFamily="50" charset="-127"/>
                <a:ea typeface="나눔고딕 ExtraBold" pitchFamily="50" charset="-127"/>
              </a:rPr>
              <a:t>src</a:t>
            </a:r>
            <a:r>
              <a:rPr lang="en-US" altLang="ko-KR" sz="2800" dirty="0">
                <a:latin typeface="나눔고딕 ExtraBold" pitchFamily="50" charset="-127"/>
                <a:ea typeface="나눔고딕 ExtraBold" pitchFamily="50" charset="-127"/>
              </a:rPr>
              <a:t>="app.js"&gt;&lt;/script&gt;</a:t>
            </a:r>
          </a:p>
          <a:p>
            <a:pPr>
              <a:lnSpc>
                <a:spcPct val="150000"/>
              </a:lnSpc>
            </a:pPr>
            <a:r>
              <a:rPr lang="en-US" altLang="ko-KR" sz="2800" dirty="0">
                <a:latin typeface="나눔고딕 ExtraBold" pitchFamily="50" charset="-127"/>
                <a:ea typeface="나눔고딕 ExtraBold" pitchFamily="50" charset="-127"/>
              </a:rPr>
              <a:t>&lt;/body&gt;</a:t>
            </a:r>
          </a:p>
          <a:p>
            <a:pPr>
              <a:lnSpc>
                <a:spcPct val="150000"/>
              </a:lnSpc>
            </a:pPr>
            <a:r>
              <a:rPr lang="en-US" altLang="ko-KR" sz="2800" dirty="0">
                <a:latin typeface="나눔고딕 ExtraBold" pitchFamily="50" charset="-127"/>
                <a:ea typeface="나눔고딕 ExtraBold" pitchFamily="50" charset="-127"/>
              </a:rPr>
              <a:t>&lt;/html</a:t>
            </a:r>
            <a:r>
              <a:rPr lang="en-US" altLang="ko-KR" sz="2800" dirty="0" smtClean="0">
                <a:latin typeface="나눔고딕 ExtraBold" pitchFamily="50" charset="-127"/>
                <a:ea typeface="나눔고딕 ExtraBold" pitchFamily="50" charset="-127"/>
              </a:rPr>
              <a:t>&gt;</a:t>
            </a:r>
            <a:endParaRPr lang="ko-KR" altLang="en-US" sz="4000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Index.html </a:t>
            </a:r>
            <a:r>
              <a:rPr lang="ko-KR" altLang="en-US" dirty="0">
                <a:solidFill>
                  <a:schemeClr val="bg1"/>
                </a:solidFill>
              </a:rPr>
              <a:t>화일</a:t>
            </a:r>
          </a:p>
        </p:txBody>
      </p:sp>
    </p:spTree>
    <p:extLst>
      <p:ext uri="{BB962C8B-B14F-4D97-AF65-F5344CB8AC3E}">
        <p14:creationId xmlns:p14="http://schemas.microsoft.com/office/powerpoint/2010/main" val="307751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95536" y="2060848"/>
            <a:ext cx="8424936" cy="3600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var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btn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= 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document.getElementsByClassName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(‘</a:t>
            </a:r>
            <a:r>
              <a:rPr lang="en-US" altLang="ko-KR" dirty="0" err="1">
                <a:latin typeface="나눔고딕 ExtraBold" pitchFamily="50" charset="-127"/>
                <a:ea typeface="나눔고딕 ExtraBold" pitchFamily="50" charset="-127"/>
              </a:rPr>
              <a:t>btn</a:t>
            </a:r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’);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endParaRPr lang="en-US" altLang="ko-KR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latin typeface="나눔고딕 ExtraBold" pitchFamily="50" charset="-127"/>
                <a:ea typeface="나눔고딕 ExtraBold" pitchFamily="50" charset="-127"/>
              </a:rPr>
              <a:t>// </a:t>
            </a: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문제 객체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function Question(text, choice, answer){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this.text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 = text;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this.choice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 = choice;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	</a:t>
            </a:r>
            <a:r>
              <a:rPr lang="en-US" altLang="ko-KR" sz="2400" dirty="0" err="1">
                <a:latin typeface="나눔고딕 ExtraBold" pitchFamily="50" charset="-127"/>
                <a:ea typeface="나눔고딕 ExtraBold" pitchFamily="50" charset="-127"/>
              </a:rPr>
              <a:t>this.answer</a:t>
            </a: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 = answer;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나눔고딕 ExtraBold" pitchFamily="50" charset="-127"/>
                <a:ea typeface="나눔고딕 ExtraBold" pitchFamily="50" charset="-127"/>
              </a:rPr>
              <a:t>	</a:t>
            </a:r>
            <a:r>
              <a:rPr lang="en-US" altLang="ko-KR" sz="2400" dirty="0" smtClean="0">
                <a:latin typeface="나눔고딕 ExtraBold" pitchFamily="50" charset="-127"/>
                <a:ea typeface="나눔고딕 ExtraBold" pitchFamily="50" charset="-127"/>
              </a:rPr>
              <a:t>}</a:t>
            </a:r>
            <a:endParaRPr lang="en-US" altLang="ko-KR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57200" y="624942"/>
            <a:ext cx="8229600" cy="778098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App.js </a:t>
            </a:r>
            <a:r>
              <a:rPr lang="ko-KR" altLang="en-US" dirty="0" smtClean="0">
                <a:solidFill>
                  <a:schemeClr val="bg1"/>
                </a:solidFill>
              </a:rPr>
              <a:t>파일 만들기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61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2527</TotalTime>
  <Words>497</Words>
  <Application>Microsoft Office PowerPoint</Application>
  <PresentationFormat>화면 슬라이드 쇼(4:3)</PresentationFormat>
  <Paragraphs>326</Paragraphs>
  <Slides>46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46</vt:i4>
      </vt:variant>
    </vt:vector>
  </HeadingPairs>
  <TitlesOfParts>
    <vt:vector size="51" baseType="lpstr">
      <vt:lpstr>나눔고딕</vt:lpstr>
      <vt:lpstr>나눔고딕 ExtraBold</vt:lpstr>
      <vt:lpstr>맑은 고딕</vt:lpstr>
      <vt:lpstr>Arial</vt:lpstr>
      <vt:lpstr>Office 테마</vt:lpstr>
      <vt:lpstr>PowerPoint 프레젠테이션</vt:lpstr>
      <vt:lpstr>레이어 팝업</vt:lpstr>
      <vt:lpstr>예제프로그램</vt:lpstr>
      <vt:lpstr>예제프로그램</vt:lpstr>
      <vt:lpstr>퀴즈프로그램</vt:lpstr>
      <vt:lpstr>Index.html 화일</vt:lpstr>
      <vt:lpstr>Index.html 화일</vt:lpstr>
      <vt:lpstr>Index.html 화일</vt:lpstr>
      <vt:lpstr>App.js 파일 만들기</vt:lpstr>
      <vt:lpstr>App.js 파일 만들기</vt:lpstr>
      <vt:lpstr>App.js 파일 만들기</vt:lpstr>
      <vt:lpstr>App.js 파일 만들기</vt:lpstr>
      <vt:lpstr>App.js 파일 만들기</vt:lpstr>
      <vt:lpstr>App.js 파일 만들기</vt:lpstr>
      <vt:lpstr>App.js 파일 만들기</vt:lpstr>
      <vt:lpstr>App.js 파일 만들기</vt:lpstr>
      <vt:lpstr>App.js 파일 만들기</vt:lpstr>
      <vt:lpstr>App.js 파일 만들기</vt:lpstr>
      <vt:lpstr>App.js 파일 만들기</vt:lpstr>
      <vt:lpstr>App.js 파일 만들기</vt:lpstr>
      <vt:lpstr>App.js 파일 만들기</vt:lpstr>
      <vt:lpstr>style.css 파일 만들기</vt:lpstr>
      <vt:lpstr>style.css 파일 만들기</vt:lpstr>
      <vt:lpstr>style.css 파일 만들기</vt:lpstr>
      <vt:lpstr>style.css 파일 만들기</vt:lpstr>
      <vt:lpstr>style.css 파일 만들기</vt:lpstr>
      <vt:lpstr>style.css 파일 만들기</vt:lpstr>
      <vt:lpstr>style.css 파일 만들기</vt:lpstr>
      <vt:lpstr>style.css 파일 만들기</vt:lpstr>
      <vt:lpstr>실행 결과</vt:lpstr>
      <vt:lpstr>실행 결과</vt:lpstr>
      <vt:lpstr>실행 결과</vt:lpstr>
      <vt:lpstr>실행 결과</vt:lpstr>
      <vt:lpstr>실행 결과</vt:lpstr>
      <vt:lpstr>실행 결과</vt:lpstr>
      <vt:lpstr>App_jq.js 파일 만들기</vt:lpstr>
      <vt:lpstr>App_jq.js 파일 만들기</vt:lpstr>
      <vt:lpstr>App_jq.js 파일 만들기</vt:lpstr>
      <vt:lpstr>App_jq.js 파일 만들기</vt:lpstr>
      <vt:lpstr>App_jq.js 파일 만들기</vt:lpstr>
      <vt:lpstr>App_jq.js 파일 만들기</vt:lpstr>
      <vt:lpstr>App_jq.js 파일 만들기</vt:lpstr>
      <vt:lpstr>App_jq.js 파일 만들기</vt:lpstr>
      <vt:lpstr>App_jq.js 파일 만들기</vt:lpstr>
      <vt:lpstr>App_jq.js 파일 만들기</vt:lpstr>
      <vt:lpstr>App_jq.js 파일 만들기</vt:lpstr>
    </vt:vector>
  </TitlesOfParts>
  <Company>ejungle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Administrator</dc:creator>
  <cp:lastModifiedBy>Admin</cp:lastModifiedBy>
  <cp:revision>321</cp:revision>
  <dcterms:created xsi:type="dcterms:W3CDTF">2012-06-09T02:20:12Z</dcterms:created>
  <dcterms:modified xsi:type="dcterms:W3CDTF">2019-11-29T03:01:26Z</dcterms:modified>
</cp:coreProperties>
</file>